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1" r:id="rId2"/>
    <p:sldId id="260" r:id="rId3"/>
    <p:sldId id="340" r:id="rId4"/>
    <p:sldId id="339" r:id="rId5"/>
    <p:sldId id="341" r:id="rId6"/>
    <p:sldId id="342" r:id="rId7"/>
    <p:sldId id="343" r:id="rId8"/>
    <p:sldId id="344" r:id="rId9"/>
    <p:sldId id="345" r:id="rId10"/>
    <p:sldId id="346" r:id="rId11"/>
    <p:sldId id="368" r:id="rId12"/>
    <p:sldId id="369" r:id="rId13"/>
    <p:sldId id="347" r:id="rId14"/>
    <p:sldId id="338" r:id="rId15"/>
  </p:sldIdLst>
  <p:sldSz cx="12195175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璐 张" initials="璐" lastIdx="2" clrIdx="0">
    <p:extLst>
      <p:ext uri="{19B8F6BF-5375-455C-9EA6-DF929625EA0E}">
        <p15:presenceInfo xmlns:p15="http://schemas.microsoft.com/office/powerpoint/2012/main" userId="130635bd211ebd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C"/>
    <a:srgbClr val="215968"/>
    <a:srgbClr val="F87A08"/>
    <a:srgbClr val="202A36"/>
    <a:srgbClr val="7CBF33"/>
    <a:srgbClr val="2DB2A4"/>
    <a:srgbClr val="34495E"/>
    <a:srgbClr val="E8E8E8"/>
    <a:srgbClr val="F9F9F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79" autoAdjust="0"/>
  </p:normalViewPr>
  <p:slideViewPr>
    <p:cSldViewPr showGuides="1">
      <p:cViewPr varScale="1">
        <p:scale>
          <a:sx n="59" d="100"/>
          <a:sy n="59" d="100"/>
        </p:scale>
        <p:origin x="642" y="42"/>
      </p:cViewPr>
      <p:guideLst>
        <p:guide orient="horz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22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213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195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586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47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65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72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41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0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68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05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84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9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2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30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8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4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6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9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8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2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3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0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96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4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" y="0"/>
            <a:ext cx="12192000" cy="6858000"/>
          </a:xfrm>
          <a:prstGeom prst="rect">
            <a:avLst/>
          </a:prstGeom>
        </p:spPr>
      </p:pic>
      <p:sp>
        <p:nvSpPr>
          <p:cNvPr id="62" name="Freeform 5"/>
          <p:cNvSpPr>
            <a:spLocks/>
          </p:cNvSpPr>
          <p:nvPr/>
        </p:nvSpPr>
        <p:spPr bwMode="auto">
          <a:xfrm>
            <a:off x="1972738" y="5229200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765982" y="5229200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5"/>
          <p:cNvSpPr>
            <a:spLocks/>
          </p:cNvSpPr>
          <p:nvPr/>
        </p:nvSpPr>
        <p:spPr bwMode="auto">
          <a:xfrm>
            <a:off x="5541276" y="5229200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7301330" y="5229200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9029522" y="5229200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126"/>
          <p:cNvSpPr>
            <a:spLocks noChangeAspect="1" noEditPoints="1"/>
          </p:cNvSpPr>
          <p:nvPr/>
        </p:nvSpPr>
        <p:spPr bwMode="auto">
          <a:xfrm>
            <a:off x="2403450" y="5544785"/>
            <a:ext cx="452469" cy="56617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reeform 261"/>
          <p:cNvSpPr>
            <a:spLocks/>
          </p:cNvSpPr>
          <p:nvPr/>
        </p:nvSpPr>
        <p:spPr bwMode="auto">
          <a:xfrm>
            <a:off x="4120057" y="5577892"/>
            <a:ext cx="619856" cy="61985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889007" y="5556572"/>
            <a:ext cx="632543" cy="542603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</p:grpSp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7652763" y="5495693"/>
            <a:ext cx="626398" cy="6674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9461555" y="5531571"/>
            <a:ext cx="463940" cy="560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BE5A11-6689-4285-9A8E-236B8FD56429}"/>
              </a:ext>
            </a:extLst>
          </p:cNvPr>
          <p:cNvSpPr/>
          <p:nvPr/>
        </p:nvSpPr>
        <p:spPr>
          <a:xfrm>
            <a:off x="0" y="1484784"/>
            <a:ext cx="12218267" cy="2808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678600C-378F-45FE-A430-DDDC19D7C3C3}"/>
              </a:ext>
            </a:extLst>
          </p:cNvPr>
          <p:cNvSpPr/>
          <p:nvPr/>
        </p:nvSpPr>
        <p:spPr>
          <a:xfrm>
            <a:off x="0" y="1628800"/>
            <a:ext cx="12218267" cy="26642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B308EEC9-9650-44EC-B7BE-9079EDC7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219" y="2120525"/>
            <a:ext cx="655272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Attention in NLP</a:t>
            </a:r>
            <a:endParaRPr lang="zh-CN" altLang="en-US" sz="60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" name="矩形 3">
            <a:extLst>
              <a:ext uri="{FF2B5EF4-FFF2-40B4-BE49-F238E27FC236}">
                <a16:creationId xmlns:a16="http://schemas.microsoft.com/office/drawing/2014/main" id="{B693CCF8-5728-4BF3-9AB1-8065F6A14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6351" y="3396742"/>
            <a:ext cx="3522425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汇报人：张璐  汇报时间：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2018.12.5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17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8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26" grpId="0"/>
      <p:bldP spid="25" grpId="0" animBg="1"/>
      <p:bldP spid="27" grpId="0" animBg="1"/>
      <p:bldP spid="28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summary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B2F6A7-3388-4C89-8AD7-BE743D070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56" y="978792"/>
            <a:ext cx="11449061" cy="55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Self-Attention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005A1B-199F-4BF8-ACB0-0A5303396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75" y="3284984"/>
            <a:ext cx="5903636" cy="10376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F82027-E2F9-45CB-8A69-EB0D8C1F5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52" y="763979"/>
            <a:ext cx="4248150" cy="5753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09B421-AE55-4530-A403-C9C7EA47E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040" y="4556781"/>
            <a:ext cx="6287906" cy="21506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127E89-1F14-4647-A9A1-34B3BED89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691" y="2263505"/>
            <a:ext cx="2865329" cy="54868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6B9A1B6-A751-43E6-81F6-AFDDC9484C72}"/>
              </a:ext>
            </a:extLst>
          </p:cNvPr>
          <p:cNvSpPr txBox="1"/>
          <p:nvPr/>
        </p:nvSpPr>
        <p:spPr>
          <a:xfrm>
            <a:off x="7285559" y="1176915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Q=K=V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87455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374441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Transformer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6153EA-755F-4998-B0E8-7E0C359C1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3" y="836713"/>
            <a:ext cx="4279098" cy="56915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85C391-CA97-48FF-B654-8D402E758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302" y="2060848"/>
            <a:ext cx="586787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99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参考资料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674104-3FE9-4B23-9E4D-899B8627D171}"/>
              </a:ext>
            </a:extLst>
          </p:cNvPr>
          <p:cNvSpPr txBox="1"/>
          <p:nvPr/>
        </p:nvSpPr>
        <p:spPr>
          <a:xfrm>
            <a:off x="2677207" y="2276872"/>
            <a:ext cx="6840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参考资料</a:t>
            </a:r>
            <a:endParaRPr lang="en-US" altLang="zh-CN" dirty="0"/>
          </a:p>
          <a:p>
            <a:r>
              <a:rPr lang="en-US" altLang="zh-CN" dirty="0"/>
              <a:t>https://www.cnblogs.com/robert-dlut/p/5952032.html</a:t>
            </a:r>
          </a:p>
          <a:p>
            <a:r>
              <a:rPr lang="en-US" altLang="zh-CN" dirty="0"/>
              <a:t>https://www.cnblogs.com/robert-dlut/p/8638283.html</a:t>
            </a:r>
          </a:p>
          <a:p>
            <a:r>
              <a:rPr lang="en-US" altLang="zh-CN" dirty="0"/>
              <a:t>https://kexue.fm/archives/4765</a:t>
            </a:r>
          </a:p>
          <a:p>
            <a:r>
              <a:rPr lang="en-US" altLang="zh-CN" dirty="0"/>
              <a:t>https://mp.weixin.qq.com/s?__biz=MzA4Mzc0NjkwNA==&amp;mid=2650783542&amp;idx=1&amp;sn=3846652d54d48e315e31b59507e34e9e&amp;chksm=87fad601b08d5f17f41b27bb21829ed2c2e511cf2049ba6f5c7244c6e4e1bd7144715faa8f67&amp;mpshare=1&amp;scene=1&amp;srcid=1113JZIMxK3XhM9ViyBbYR76#rd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795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" y="0"/>
            <a:ext cx="12192000" cy="6858000"/>
          </a:xfrm>
          <a:prstGeom prst="rect">
            <a:avLst/>
          </a:prstGeom>
        </p:spPr>
      </p:pic>
      <p:sp>
        <p:nvSpPr>
          <p:cNvPr id="62" name="Freeform 5"/>
          <p:cNvSpPr>
            <a:spLocks/>
          </p:cNvSpPr>
          <p:nvPr/>
        </p:nvSpPr>
        <p:spPr bwMode="auto">
          <a:xfrm>
            <a:off x="1972738" y="5229200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765982" y="5229200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5"/>
          <p:cNvSpPr>
            <a:spLocks/>
          </p:cNvSpPr>
          <p:nvPr/>
        </p:nvSpPr>
        <p:spPr bwMode="auto">
          <a:xfrm>
            <a:off x="5541276" y="5229200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7301330" y="5229200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9029522" y="5229200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126"/>
          <p:cNvSpPr>
            <a:spLocks noChangeAspect="1" noEditPoints="1"/>
          </p:cNvSpPr>
          <p:nvPr/>
        </p:nvSpPr>
        <p:spPr bwMode="auto">
          <a:xfrm>
            <a:off x="2403450" y="5544785"/>
            <a:ext cx="452469" cy="56617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reeform 261"/>
          <p:cNvSpPr>
            <a:spLocks/>
          </p:cNvSpPr>
          <p:nvPr/>
        </p:nvSpPr>
        <p:spPr bwMode="auto">
          <a:xfrm>
            <a:off x="4120057" y="5577892"/>
            <a:ext cx="619856" cy="61985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889007" y="5556572"/>
            <a:ext cx="632543" cy="542603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</p:grpSp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7652763" y="5495693"/>
            <a:ext cx="626398" cy="6674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9461555" y="5531571"/>
            <a:ext cx="463940" cy="560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BE5A11-6689-4285-9A8E-236B8FD56429}"/>
              </a:ext>
            </a:extLst>
          </p:cNvPr>
          <p:cNvSpPr/>
          <p:nvPr/>
        </p:nvSpPr>
        <p:spPr>
          <a:xfrm>
            <a:off x="0" y="1484784"/>
            <a:ext cx="12218267" cy="2808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678600C-378F-45FE-A430-DDDC19D7C3C3}"/>
              </a:ext>
            </a:extLst>
          </p:cNvPr>
          <p:cNvSpPr/>
          <p:nvPr/>
        </p:nvSpPr>
        <p:spPr>
          <a:xfrm>
            <a:off x="-220127" y="1690312"/>
            <a:ext cx="12218267" cy="26642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B308EEC9-9650-44EC-B7BE-9079EDC7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757" y="2207731"/>
            <a:ext cx="727280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Attention in NLP</a:t>
            </a:r>
            <a:endParaRPr lang="zh-CN" altLang="en-US" sz="48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" name="矩形 3">
            <a:extLst>
              <a:ext uri="{FF2B5EF4-FFF2-40B4-BE49-F238E27FC236}">
                <a16:creationId xmlns:a16="http://schemas.microsoft.com/office/drawing/2014/main" id="{B693CCF8-5728-4BF3-9AB1-8065F6A14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6351" y="3396742"/>
            <a:ext cx="3522425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汇报人：张璐  汇报时间：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2018.12.5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03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8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26" grpId="0"/>
      <p:bldP spid="25" grpId="0" animBg="1"/>
      <p:bldP spid="27" grpId="0" animBg="1"/>
      <p:bldP spid="28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绪论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74353-6FA4-4DBB-87D4-8858DCEB1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940" y="908720"/>
            <a:ext cx="7200800" cy="13406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A08501-EBAC-4DB4-9E82-D728EE580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239" y="2348880"/>
            <a:ext cx="8929398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75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Attention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7B9C12-76B6-4F8A-A180-2B2111141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123" y="959322"/>
            <a:ext cx="6895040" cy="493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7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Attention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2AA66B-496F-4874-8DC4-97BEBCC78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417" y="1303711"/>
            <a:ext cx="9828340" cy="425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9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230425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Encoder-Decoder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CABC23-A9F4-4ABB-9B30-FA24FAD1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3" y="1299787"/>
            <a:ext cx="9488113" cy="30243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BC8CC4-3F6F-4300-B565-7D341796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68" y="5098383"/>
            <a:ext cx="3021416" cy="10801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026789-5CB7-4200-B051-A1F79B4B6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347" y="4723577"/>
            <a:ext cx="2701334" cy="7033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06B204-6581-4DC7-92B3-342B146CF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550" y="5826337"/>
            <a:ext cx="2584928" cy="6462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61FFD0-615D-48B0-84E0-0E2F3CC6B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795" y="4836245"/>
            <a:ext cx="2673992" cy="16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20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338437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Encoder-Decode +Attention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9827EB-35A6-49FC-B5B5-808EC0471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43" y="1520013"/>
            <a:ext cx="7789511" cy="43572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A07388-49C0-4A00-B492-15326D3A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891" y="2435736"/>
            <a:ext cx="2376289" cy="9932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5479BE-C4D6-40AF-9224-80C5A4D62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843" y="4149080"/>
            <a:ext cx="3298386" cy="9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33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374441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Encoder-Decoder with RNN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F68776-916F-4B18-A128-B02052EA0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5" y="1978260"/>
            <a:ext cx="9238540" cy="29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2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468052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Encoder-Decoder with RNN + Attention</a:t>
            </a:r>
          </a:p>
          <a:p>
            <a:pPr marL="0" lvl="1"/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672FC5-AA1E-4493-B642-DB5A679F4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51" y="871804"/>
            <a:ext cx="7308410" cy="55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3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302433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Attention 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机制的本质思想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ECEA84-58FD-4306-8AEE-565EDF868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139" y="1365565"/>
            <a:ext cx="7440488" cy="31854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CC7DC4-5A5E-4C15-BB97-FB12A2107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19" y="5437484"/>
            <a:ext cx="10926012" cy="73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8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SLIDE_COUNT" val="4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179</Words>
  <Application>Microsoft Office PowerPoint</Application>
  <PresentationFormat>自定义</PresentationFormat>
  <Paragraphs>53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璐 张</cp:lastModifiedBy>
  <cp:revision>160</cp:revision>
  <dcterms:created xsi:type="dcterms:W3CDTF">2015-12-03T10:50:49Z</dcterms:created>
  <dcterms:modified xsi:type="dcterms:W3CDTF">2018-12-09T13:39:50Z</dcterms:modified>
</cp:coreProperties>
</file>